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ACA5FB-E55F-414A-BD61-1A487D1CB07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677457-90E1-4059-BFBC-C23E87B1CE3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D8B0A7D-C744-4B11-BE6E-9FCF3893FDD8}">
      <dgm:prSet/>
      <dgm:spPr/>
      <dgm:t>
        <a:bodyPr/>
        <a:lstStyle/>
        <a:p>
          <a:r>
            <a:rPr lang="en-US"/>
            <a:t>How does the web work</a:t>
          </a:r>
        </a:p>
      </dgm:t>
    </dgm:pt>
    <dgm:pt modelId="{732B8C4A-C718-4C35-9DA9-9C1E069018D6}" type="parTrans" cxnId="{D48D3BA0-7167-470C-B5ED-092E877E26A3}">
      <dgm:prSet/>
      <dgm:spPr/>
      <dgm:t>
        <a:bodyPr/>
        <a:lstStyle/>
        <a:p>
          <a:endParaRPr lang="en-US"/>
        </a:p>
      </dgm:t>
    </dgm:pt>
    <dgm:pt modelId="{E0B43674-8DBC-4F1E-AC0E-401E4AED7238}" type="sibTrans" cxnId="{D48D3BA0-7167-470C-B5ED-092E877E26A3}">
      <dgm:prSet/>
      <dgm:spPr/>
      <dgm:t>
        <a:bodyPr/>
        <a:lstStyle/>
        <a:p>
          <a:endParaRPr lang="en-US"/>
        </a:p>
      </dgm:t>
    </dgm:pt>
    <dgm:pt modelId="{6B777E7F-74D9-47B8-9968-2F01C36F9D3D}">
      <dgm:prSet/>
      <dgm:spPr/>
      <dgm:t>
        <a:bodyPr/>
        <a:lstStyle/>
        <a:p>
          <a:r>
            <a:rPr lang="en-US"/>
            <a:t>Creating a Node.js Server</a:t>
          </a:r>
        </a:p>
      </dgm:t>
    </dgm:pt>
    <dgm:pt modelId="{5978A9A8-8656-4CE1-A69D-1ADB0F5516E7}" type="parTrans" cxnId="{F3EA4718-D87C-49FB-8299-B6E5533F7D86}">
      <dgm:prSet/>
      <dgm:spPr/>
      <dgm:t>
        <a:bodyPr/>
        <a:lstStyle/>
        <a:p>
          <a:endParaRPr lang="en-US"/>
        </a:p>
      </dgm:t>
    </dgm:pt>
    <dgm:pt modelId="{8DDCF0D2-32FA-482D-ADD9-4394B957BB0F}" type="sibTrans" cxnId="{F3EA4718-D87C-49FB-8299-B6E5533F7D86}">
      <dgm:prSet/>
      <dgm:spPr/>
      <dgm:t>
        <a:bodyPr/>
        <a:lstStyle/>
        <a:p>
          <a:endParaRPr lang="en-US"/>
        </a:p>
      </dgm:t>
    </dgm:pt>
    <dgm:pt modelId="{F65564B1-C45A-477E-81C4-1E6C324CDC0D}">
      <dgm:prSet/>
      <dgm:spPr/>
      <dgm:t>
        <a:bodyPr/>
        <a:lstStyle/>
        <a:p>
          <a:r>
            <a:rPr lang="en-US"/>
            <a:t>Using Node Core Modules</a:t>
          </a:r>
        </a:p>
      </dgm:t>
    </dgm:pt>
    <dgm:pt modelId="{AC5E8D98-9D54-438C-83C4-04EDDA6E8323}" type="parTrans" cxnId="{053A279B-FDA5-4F51-A51E-6DFC78F1CD1C}">
      <dgm:prSet/>
      <dgm:spPr/>
      <dgm:t>
        <a:bodyPr/>
        <a:lstStyle/>
        <a:p>
          <a:endParaRPr lang="en-US"/>
        </a:p>
      </dgm:t>
    </dgm:pt>
    <dgm:pt modelId="{F217F297-423D-4E2D-B40E-9B5B0800417E}" type="sibTrans" cxnId="{053A279B-FDA5-4F51-A51E-6DFC78F1CD1C}">
      <dgm:prSet/>
      <dgm:spPr/>
      <dgm:t>
        <a:bodyPr/>
        <a:lstStyle/>
        <a:p>
          <a:endParaRPr lang="en-US"/>
        </a:p>
      </dgm:t>
    </dgm:pt>
    <dgm:pt modelId="{9A22E6E2-610E-4520-A8E6-780142708080}">
      <dgm:prSet/>
      <dgm:spPr/>
      <dgm:t>
        <a:bodyPr/>
        <a:lstStyle/>
        <a:p>
          <a:r>
            <a:rPr lang="en-US"/>
            <a:t>Working with Requests and Responses (The Basics)</a:t>
          </a:r>
        </a:p>
      </dgm:t>
    </dgm:pt>
    <dgm:pt modelId="{373679E3-A5C2-4EE8-A140-7CDD79A55A99}" type="parTrans" cxnId="{9794D0F7-A4BF-4C22-9278-FCD414D7BB2B}">
      <dgm:prSet/>
      <dgm:spPr/>
      <dgm:t>
        <a:bodyPr/>
        <a:lstStyle/>
        <a:p>
          <a:endParaRPr lang="en-US"/>
        </a:p>
      </dgm:t>
    </dgm:pt>
    <dgm:pt modelId="{CF6AFA0A-C4A8-4741-B1DF-7F0A75AB79DE}" type="sibTrans" cxnId="{9794D0F7-A4BF-4C22-9278-FCD414D7BB2B}">
      <dgm:prSet/>
      <dgm:spPr/>
      <dgm:t>
        <a:bodyPr/>
        <a:lstStyle/>
        <a:p>
          <a:endParaRPr lang="en-US"/>
        </a:p>
      </dgm:t>
    </dgm:pt>
    <dgm:pt modelId="{F4AB1C3E-07D7-4D38-B817-2687C7497390}">
      <dgm:prSet/>
      <dgm:spPr/>
      <dgm:t>
        <a:bodyPr/>
        <a:lstStyle/>
        <a:p>
          <a:r>
            <a:rPr lang="en-US"/>
            <a:t>Asynchronous Code &amp; The Event Loop</a:t>
          </a:r>
        </a:p>
      </dgm:t>
    </dgm:pt>
    <dgm:pt modelId="{4471A744-8914-427A-BF3B-20C3A3DC2ABB}" type="parTrans" cxnId="{65FD577E-180A-43C8-825A-6832EEBBC969}">
      <dgm:prSet/>
      <dgm:spPr/>
      <dgm:t>
        <a:bodyPr/>
        <a:lstStyle/>
        <a:p>
          <a:endParaRPr lang="en-US"/>
        </a:p>
      </dgm:t>
    </dgm:pt>
    <dgm:pt modelId="{CA97017D-85BA-40B9-B77A-CA2582DBE152}" type="sibTrans" cxnId="{65FD577E-180A-43C8-825A-6832EEBBC969}">
      <dgm:prSet/>
      <dgm:spPr/>
      <dgm:t>
        <a:bodyPr/>
        <a:lstStyle/>
        <a:p>
          <a:endParaRPr lang="en-US"/>
        </a:p>
      </dgm:t>
    </dgm:pt>
    <dgm:pt modelId="{702EFAE1-16EF-4B6C-AFEC-1DA702C5B755}" type="pres">
      <dgm:prSet presAssocID="{AD677457-90E1-4059-BFBC-C23E87B1CE30}" presName="linear" presStyleCnt="0">
        <dgm:presLayoutVars>
          <dgm:animLvl val="lvl"/>
          <dgm:resizeHandles val="exact"/>
        </dgm:presLayoutVars>
      </dgm:prSet>
      <dgm:spPr/>
    </dgm:pt>
    <dgm:pt modelId="{36F49DFD-AD18-4C02-8C9E-3345DF9BFDC8}" type="pres">
      <dgm:prSet presAssocID="{FD8B0A7D-C744-4B11-BE6E-9FCF3893FDD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055C6CE-373D-4AF7-8C42-6DD47871C66C}" type="pres">
      <dgm:prSet presAssocID="{E0B43674-8DBC-4F1E-AC0E-401E4AED7238}" presName="spacer" presStyleCnt="0"/>
      <dgm:spPr/>
    </dgm:pt>
    <dgm:pt modelId="{79F66AF2-165C-4DD9-83D7-75445A73CDF2}" type="pres">
      <dgm:prSet presAssocID="{6B777E7F-74D9-47B8-9968-2F01C36F9D3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8D9E0FC-69AD-4500-B412-B425051FDBD7}" type="pres">
      <dgm:prSet presAssocID="{8DDCF0D2-32FA-482D-ADD9-4394B957BB0F}" presName="spacer" presStyleCnt="0"/>
      <dgm:spPr/>
    </dgm:pt>
    <dgm:pt modelId="{575A4CE3-A13D-469B-99BE-DDC279A3824D}" type="pres">
      <dgm:prSet presAssocID="{F65564B1-C45A-477E-81C4-1E6C324CDC0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8C4ED06-5DE5-441D-8F6D-8BB65BE5112A}" type="pres">
      <dgm:prSet presAssocID="{F217F297-423D-4E2D-B40E-9B5B0800417E}" presName="spacer" presStyleCnt="0"/>
      <dgm:spPr/>
    </dgm:pt>
    <dgm:pt modelId="{E6DF5877-44E5-4F52-933D-75F2747AFDD3}" type="pres">
      <dgm:prSet presAssocID="{9A22E6E2-610E-4520-A8E6-78014270808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1691380-107B-4C90-9BDA-8D1F772B2E5E}" type="pres">
      <dgm:prSet presAssocID="{CF6AFA0A-C4A8-4741-B1DF-7F0A75AB79DE}" presName="spacer" presStyleCnt="0"/>
      <dgm:spPr/>
    </dgm:pt>
    <dgm:pt modelId="{B35B2240-190F-4A60-BB56-036CE31856E8}" type="pres">
      <dgm:prSet presAssocID="{F4AB1C3E-07D7-4D38-B817-2687C749739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D650E0E-6EDC-4A64-BDE0-DBA819AD54BB}" type="presOf" srcId="{F4AB1C3E-07D7-4D38-B817-2687C7497390}" destId="{B35B2240-190F-4A60-BB56-036CE31856E8}" srcOrd="0" destOrd="0" presId="urn:microsoft.com/office/officeart/2005/8/layout/vList2"/>
    <dgm:cxn modelId="{F3EA4718-D87C-49FB-8299-B6E5533F7D86}" srcId="{AD677457-90E1-4059-BFBC-C23E87B1CE30}" destId="{6B777E7F-74D9-47B8-9968-2F01C36F9D3D}" srcOrd="1" destOrd="0" parTransId="{5978A9A8-8656-4CE1-A69D-1ADB0F5516E7}" sibTransId="{8DDCF0D2-32FA-482D-ADD9-4394B957BB0F}"/>
    <dgm:cxn modelId="{6342431A-4041-4F8B-ABE4-E9A0C6A6065D}" type="presOf" srcId="{9A22E6E2-610E-4520-A8E6-780142708080}" destId="{E6DF5877-44E5-4F52-933D-75F2747AFDD3}" srcOrd="0" destOrd="0" presId="urn:microsoft.com/office/officeart/2005/8/layout/vList2"/>
    <dgm:cxn modelId="{38C3D62D-CC55-4138-ACE9-4A94047210AD}" type="presOf" srcId="{AD677457-90E1-4059-BFBC-C23E87B1CE30}" destId="{702EFAE1-16EF-4B6C-AFEC-1DA702C5B755}" srcOrd="0" destOrd="0" presId="urn:microsoft.com/office/officeart/2005/8/layout/vList2"/>
    <dgm:cxn modelId="{F9FCDE61-684D-4A0B-A301-803E1DD4C625}" type="presOf" srcId="{F65564B1-C45A-477E-81C4-1E6C324CDC0D}" destId="{575A4CE3-A13D-469B-99BE-DDC279A3824D}" srcOrd="0" destOrd="0" presId="urn:microsoft.com/office/officeart/2005/8/layout/vList2"/>
    <dgm:cxn modelId="{65FD577E-180A-43C8-825A-6832EEBBC969}" srcId="{AD677457-90E1-4059-BFBC-C23E87B1CE30}" destId="{F4AB1C3E-07D7-4D38-B817-2687C7497390}" srcOrd="4" destOrd="0" parTransId="{4471A744-8914-427A-BF3B-20C3A3DC2ABB}" sibTransId="{CA97017D-85BA-40B9-B77A-CA2582DBE152}"/>
    <dgm:cxn modelId="{BF59BA97-5197-4ACF-A476-410D0EB121E7}" type="presOf" srcId="{6B777E7F-74D9-47B8-9968-2F01C36F9D3D}" destId="{79F66AF2-165C-4DD9-83D7-75445A73CDF2}" srcOrd="0" destOrd="0" presId="urn:microsoft.com/office/officeart/2005/8/layout/vList2"/>
    <dgm:cxn modelId="{053A279B-FDA5-4F51-A51E-6DFC78F1CD1C}" srcId="{AD677457-90E1-4059-BFBC-C23E87B1CE30}" destId="{F65564B1-C45A-477E-81C4-1E6C324CDC0D}" srcOrd="2" destOrd="0" parTransId="{AC5E8D98-9D54-438C-83C4-04EDDA6E8323}" sibTransId="{F217F297-423D-4E2D-B40E-9B5B0800417E}"/>
    <dgm:cxn modelId="{D48D3BA0-7167-470C-B5ED-092E877E26A3}" srcId="{AD677457-90E1-4059-BFBC-C23E87B1CE30}" destId="{FD8B0A7D-C744-4B11-BE6E-9FCF3893FDD8}" srcOrd="0" destOrd="0" parTransId="{732B8C4A-C718-4C35-9DA9-9C1E069018D6}" sibTransId="{E0B43674-8DBC-4F1E-AC0E-401E4AED7238}"/>
    <dgm:cxn modelId="{481A70BE-3ADC-4DE6-8CEA-3047989A1CA8}" type="presOf" srcId="{FD8B0A7D-C744-4B11-BE6E-9FCF3893FDD8}" destId="{36F49DFD-AD18-4C02-8C9E-3345DF9BFDC8}" srcOrd="0" destOrd="0" presId="urn:microsoft.com/office/officeart/2005/8/layout/vList2"/>
    <dgm:cxn modelId="{9794D0F7-A4BF-4C22-9278-FCD414D7BB2B}" srcId="{AD677457-90E1-4059-BFBC-C23E87B1CE30}" destId="{9A22E6E2-610E-4520-A8E6-780142708080}" srcOrd="3" destOrd="0" parTransId="{373679E3-A5C2-4EE8-A140-7CDD79A55A99}" sibTransId="{CF6AFA0A-C4A8-4741-B1DF-7F0A75AB79DE}"/>
    <dgm:cxn modelId="{D49B217A-440A-4029-8637-355E03ED6416}" type="presParOf" srcId="{702EFAE1-16EF-4B6C-AFEC-1DA702C5B755}" destId="{36F49DFD-AD18-4C02-8C9E-3345DF9BFDC8}" srcOrd="0" destOrd="0" presId="urn:microsoft.com/office/officeart/2005/8/layout/vList2"/>
    <dgm:cxn modelId="{66CABC1B-C3C2-48F5-9C53-F5A9095476D1}" type="presParOf" srcId="{702EFAE1-16EF-4B6C-AFEC-1DA702C5B755}" destId="{0055C6CE-373D-4AF7-8C42-6DD47871C66C}" srcOrd="1" destOrd="0" presId="urn:microsoft.com/office/officeart/2005/8/layout/vList2"/>
    <dgm:cxn modelId="{4B7CA81F-A463-4719-B51A-9D937C8740AD}" type="presParOf" srcId="{702EFAE1-16EF-4B6C-AFEC-1DA702C5B755}" destId="{79F66AF2-165C-4DD9-83D7-75445A73CDF2}" srcOrd="2" destOrd="0" presId="urn:microsoft.com/office/officeart/2005/8/layout/vList2"/>
    <dgm:cxn modelId="{8D6E1E7B-206F-4D03-9BC8-EBBA9663D555}" type="presParOf" srcId="{702EFAE1-16EF-4B6C-AFEC-1DA702C5B755}" destId="{E8D9E0FC-69AD-4500-B412-B425051FDBD7}" srcOrd="3" destOrd="0" presId="urn:microsoft.com/office/officeart/2005/8/layout/vList2"/>
    <dgm:cxn modelId="{9D5662AD-78C7-4245-B438-44F1BC124702}" type="presParOf" srcId="{702EFAE1-16EF-4B6C-AFEC-1DA702C5B755}" destId="{575A4CE3-A13D-469B-99BE-DDC279A3824D}" srcOrd="4" destOrd="0" presId="urn:microsoft.com/office/officeart/2005/8/layout/vList2"/>
    <dgm:cxn modelId="{40CABA4F-A36A-4B97-8A6A-19E9FA9F78B3}" type="presParOf" srcId="{702EFAE1-16EF-4B6C-AFEC-1DA702C5B755}" destId="{38C4ED06-5DE5-441D-8F6D-8BB65BE5112A}" srcOrd="5" destOrd="0" presId="urn:microsoft.com/office/officeart/2005/8/layout/vList2"/>
    <dgm:cxn modelId="{F4791B83-416D-44EE-913E-A70DD1BD7CCE}" type="presParOf" srcId="{702EFAE1-16EF-4B6C-AFEC-1DA702C5B755}" destId="{E6DF5877-44E5-4F52-933D-75F2747AFDD3}" srcOrd="6" destOrd="0" presId="urn:microsoft.com/office/officeart/2005/8/layout/vList2"/>
    <dgm:cxn modelId="{7E3DEDCC-5306-47E8-A443-9FA97231F5D7}" type="presParOf" srcId="{702EFAE1-16EF-4B6C-AFEC-1DA702C5B755}" destId="{41691380-107B-4C90-9BDA-8D1F772B2E5E}" srcOrd="7" destOrd="0" presId="urn:microsoft.com/office/officeart/2005/8/layout/vList2"/>
    <dgm:cxn modelId="{0D6C3447-27BD-48B1-8243-B663F6FC2F1A}" type="presParOf" srcId="{702EFAE1-16EF-4B6C-AFEC-1DA702C5B755}" destId="{B35B2240-190F-4A60-BB56-036CE31856E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007D80-3669-474A-AA5D-77BA03E43DE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966BAE5-A7CA-4D8F-8C4E-19A4DEE603F1}">
      <dgm:prSet/>
      <dgm:spPr/>
      <dgm:t>
        <a:bodyPr/>
        <a:lstStyle/>
        <a:p>
          <a:r>
            <a:rPr lang="en-US" b="0" i="0"/>
            <a:t>http (Launch a server, sends request)</a:t>
          </a:r>
          <a:endParaRPr lang="en-US"/>
        </a:p>
      </dgm:t>
    </dgm:pt>
    <dgm:pt modelId="{29F22640-F5AE-4EE0-9180-8FB35538E13A}" type="parTrans" cxnId="{2D78D8ED-400E-48C6-9D61-39126467F2BF}">
      <dgm:prSet/>
      <dgm:spPr/>
      <dgm:t>
        <a:bodyPr/>
        <a:lstStyle/>
        <a:p>
          <a:endParaRPr lang="en-US"/>
        </a:p>
      </dgm:t>
    </dgm:pt>
    <dgm:pt modelId="{F6BE7A91-8B59-4C1A-8348-E8956E2E0F4B}" type="sibTrans" cxnId="{2D78D8ED-400E-48C6-9D61-39126467F2BF}">
      <dgm:prSet/>
      <dgm:spPr/>
      <dgm:t>
        <a:bodyPr/>
        <a:lstStyle/>
        <a:p>
          <a:endParaRPr lang="en-US"/>
        </a:p>
      </dgm:t>
    </dgm:pt>
    <dgm:pt modelId="{AA76787E-D42C-4795-A161-BCFCC0B8F539}">
      <dgm:prSet/>
      <dgm:spPr/>
      <dgm:t>
        <a:bodyPr/>
        <a:lstStyle/>
        <a:p>
          <a:r>
            <a:rPr lang="en-US" b="0" i="0"/>
            <a:t>https (Launch a server with SSL)</a:t>
          </a:r>
          <a:endParaRPr lang="en-US"/>
        </a:p>
      </dgm:t>
    </dgm:pt>
    <dgm:pt modelId="{8E721C42-122F-4517-994C-BEEB6F301147}" type="parTrans" cxnId="{128B8DBE-FB4B-4D9C-8F07-41D97311E8F3}">
      <dgm:prSet/>
      <dgm:spPr/>
      <dgm:t>
        <a:bodyPr/>
        <a:lstStyle/>
        <a:p>
          <a:endParaRPr lang="en-US"/>
        </a:p>
      </dgm:t>
    </dgm:pt>
    <dgm:pt modelId="{A0F218BA-2484-4EAE-887F-5A94FD7A2203}" type="sibTrans" cxnId="{128B8DBE-FB4B-4D9C-8F07-41D97311E8F3}">
      <dgm:prSet/>
      <dgm:spPr/>
      <dgm:t>
        <a:bodyPr/>
        <a:lstStyle/>
        <a:p>
          <a:endParaRPr lang="en-US"/>
        </a:p>
      </dgm:t>
    </dgm:pt>
    <dgm:pt modelId="{63B478D6-575B-4708-993A-EACD9B1B2D6D}">
      <dgm:prSet/>
      <dgm:spPr/>
      <dgm:t>
        <a:bodyPr/>
        <a:lstStyle/>
        <a:p>
          <a:r>
            <a:rPr lang="en-US" b="0" i="0"/>
            <a:t>fs (Used to read write files)</a:t>
          </a:r>
          <a:endParaRPr lang="en-US"/>
        </a:p>
      </dgm:t>
    </dgm:pt>
    <dgm:pt modelId="{9C07EE94-B527-4895-B7BD-BD0E90FB1E24}" type="parTrans" cxnId="{3612ED4E-D656-40A5-A85F-ABFD1792A83C}">
      <dgm:prSet/>
      <dgm:spPr/>
      <dgm:t>
        <a:bodyPr/>
        <a:lstStyle/>
        <a:p>
          <a:endParaRPr lang="en-US"/>
        </a:p>
      </dgm:t>
    </dgm:pt>
    <dgm:pt modelId="{540E2661-5350-4944-9B4C-59DC8733938E}" type="sibTrans" cxnId="{3612ED4E-D656-40A5-A85F-ABFD1792A83C}">
      <dgm:prSet/>
      <dgm:spPr/>
      <dgm:t>
        <a:bodyPr/>
        <a:lstStyle/>
        <a:p>
          <a:endParaRPr lang="en-US"/>
        </a:p>
      </dgm:t>
    </dgm:pt>
    <dgm:pt modelId="{9CD051FA-07CB-424A-B39D-265391C088A8}">
      <dgm:prSet/>
      <dgm:spPr/>
      <dgm:t>
        <a:bodyPr/>
        <a:lstStyle/>
        <a:p>
          <a:r>
            <a:rPr lang="en-US" b="0" i="0"/>
            <a:t>path (Used to determine absolute paths)</a:t>
          </a:r>
          <a:endParaRPr lang="en-US"/>
        </a:p>
      </dgm:t>
    </dgm:pt>
    <dgm:pt modelId="{EA4C935E-64DA-4FAF-95B5-6B5A45C4182E}" type="parTrans" cxnId="{4A9AB166-D308-4226-BB25-A71D337F4BB8}">
      <dgm:prSet/>
      <dgm:spPr/>
      <dgm:t>
        <a:bodyPr/>
        <a:lstStyle/>
        <a:p>
          <a:endParaRPr lang="en-US"/>
        </a:p>
      </dgm:t>
    </dgm:pt>
    <dgm:pt modelId="{5E460C34-5B89-4F88-8B57-975FCF8EA9B6}" type="sibTrans" cxnId="{4A9AB166-D308-4226-BB25-A71D337F4BB8}">
      <dgm:prSet/>
      <dgm:spPr/>
      <dgm:t>
        <a:bodyPr/>
        <a:lstStyle/>
        <a:p>
          <a:endParaRPr lang="en-US"/>
        </a:p>
      </dgm:t>
    </dgm:pt>
    <dgm:pt modelId="{663139F7-9C72-49BD-982C-684EC03FD3CB}">
      <dgm:prSet/>
      <dgm:spPr/>
      <dgm:t>
        <a:bodyPr/>
        <a:lstStyle/>
        <a:p>
          <a:r>
            <a:rPr lang="en-US" b="0" i="0"/>
            <a:t>os (Used to read OS level variables)</a:t>
          </a:r>
          <a:endParaRPr lang="en-US"/>
        </a:p>
      </dgm:t>
    </dgm:pt>
    <dgm:pt modelId="{4119C239-6CE3-4827-8477-9D1B75A8BFCB}" type="parTrans" cxnId="{94489543-5C7F-4792-8F12-A11E88613679}">
      <dgm:prSet/>
      <dgm:spPr/>
      <dgm:t>
        <a:bodyPr/>
        <a:lstStyle/>
        <a:p>
          <a:endParaRPr lang="en-US"/>
        </a:p>
      </dgm:t>
    </dgm:pt>
    <dgm:pt modelId="{2BDE338D-59B7-4AB1-A105-BB787DE20FD9}" type="sibTrans" cxnId="{94489543-5C7F-4792-8F12-A11E88613679}">
      <dgm:prSet/>
      <dgm:spPr/>
      <dgm:t>
        <a:bodyPr/>
        <a:lstStyle/>
        <a:p>
          <a:endParaRPr lang="en-US"/>
        </a:p>
      </dgm:t>
    </dgm:pt>
    <dgm:pt modelId="{74312C68-B797-4817-AF48-B60C57BF8692}" type="pres">
      <dgm:prSet presAssocID="{D8007D80-3669-474A-AA5D-77BA03E43DE5}" presName="linear" presStyleCnt="0">
        <dgm:presLayoutVars>
          <dgm:animLvl val="lvl"/>
          <dgm:resizeHandles val="exact"/>
        </dgm:presLayoutVars>
      </dgm:prSet>
      <dgm:spPr/>
    </dgm:pt>
    <dgm:pt modelId="{F113FC25-1EBE-40AF-8352-ED87A90EE9B8}" type="pres">
      <dgm:prSet presAssocID="{D966BAE5-A7CA-4D8F-8C4E-19A4DEE603F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2AD6F75-7597-4DEB-B2DA-E7487FD2B81F}" type="pres">
      <dgm:prSet presAssocID="{F6BE7A91-8B59-4C1A-8348-E8956E2E0F4B}" presName="spacer" presStyleCnt="0"/>
      <dgm:spPr/>
    </dgm:pt>
    <dgm:pt modelId="{1E16FB52-F87B-4F5B-8141-C507AE6E2EA8}" type="pres">
      <dgm:prSet presAssocID="{AA76787E-D42C-4795-A161-BCFCC0B8F53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C14CB80-30C5-46C6-AD76-CC6D3EC2DCF4}" type="pres">
      <dgm:prSet presAssocID="{A0F218BA-2484-4EAE-887F-5A94FD7A2203}" presName="spacer" presStyleCnt="0"/>
      <dgm:spPr/>
    </dgm:pt>
    <dgm:pt modelId="{20ECBFE5-E946-4F23-B7C9-F0DD0C79B924}" type="pres">
      <dgm:prSet presAssocID="{63B478D6-575B-4708-993A-EACD9B1B2D6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60D8D99-C63D-4631-BA9C-D0E77D03410B}" type="pres">
      <dgm:prSet presAssocID="{540E2661-5350-4944-9B4C-59DC8733938E}" presName="spacer" presStyleCnt="0"/>
      <dgm:spPr/>
    </dgm:pt>
    <dgm:pt modelId="{C23A8613-A726-469C-B5BC-BDC485A657F2}" type="pres">
      <dgm:prSet presAssocID="{9CD051FA-07CB-424A-B39D-265391C088A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B86D938-1AF4-4C5E-9972-32B8218E547D}" type="pres">
      <dgm:prSet presAssocID="{5E460C34-5B89-4F88-8B57-975FCF8EA9B6}" presName="spacer" presStyleCnt="0"/>
      <dgm:spPr/>
    </dgm:pt>
    <dgm:pt modelId="{6CF83C52-5B19-41D3-98DF-50C3387D1314}" type="pres">
      <dgm:prSet presAssocID="{663139F7-9C72-49BD-982C-684EC03FD3C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4489543-5C7F-4792-8F12-A11E88613679}" srcId="{D8007D80-3669-474A-AA5D-77BA03E43DE5}" destId="{663139F7-9C72-49BD-982C-684EC03FD3CB}" srcOrd="4" destOrd="0" parTransId="{4119C239-6CE3-4827-8477-9D1B75A8BFCB}" sibTransId="{2BDE338D-59B7-4AB1-A105-BB787DE20FD9}"/>
    <dgm:cxn modelId="{4A9AB166-D308-4226-BB25-A71D337F4BB8}" srcId="{D8007D80-3669-474A-AA5D-77BA03E43DE5}" destId="{9CD051FA-07CB-424A-B39D-265391C088A8}" srcOrd="3" destOrd="0" parTransId="{EA4C935E-64DA-4FAF-95B5-6B5A45C4182E}" sibTransId="{5E460C34-5B89-4F88-8B57-975FCF8EA9B6}"/>
    <dgm:cxn modelId="{206BE06E-5E04-45B5-A631-63C153BF3453}" type="presOf" srcId="{663139F7-9C72-49BD-982C-684EC03FD3CB}" destId="{6CF83C52-5B19-41D3-98DF-50C3387D1314}" srcOrd="0" destOrd="0" presId="urn:microsoft.com/office/officeart/2005/8/layout/vList2"/>
    <dgm:cxn modelId="{3612ED4E-D656-40A5-A85F-ABFD1792A83C}" srcId="{D8007D80-3669-474A-AA5D-77BA03E43DE5}" destId="{63B478D6-575B-4708-993A-EACD9B1B2D6D}" srcOrd="2" destOrd="0" parTransId="{9C07EE94-B527-4895-B7BD-BD0E90FB1E24}" sibTransId="{540E2661-5350-4944-9B4C-59DC8733938E}"/>
    <dgm:cxn modelId="{AB3EFC78-CE81-4ED2-86FC-26ABB101A8E6}" type="presOf" srcId="{D8007D80-3669-474A-AA5D-77BA03E43DE5}" destId="{74312C68-B797-4817-AF48-B60C57BF8692}" srcOrd="0" destOrd="0" presId="urn:microsoft.com/office/officeart/2005/8/layout/vList2"/>
    <dgm:cxn modelId="{68023D8F-6E4D-412F-B570-D84A1496ABE0}" type="presOf" srcId="{63B478D6-575B-4708-993A-EACD9B1B2D6D}" destId="{20ECBFE5-E946-4F23-B7C9-F0DD0C79B924}" srcOrd="0" destOrd="0" presId="urn:microsoft.com/office/officeart/2005/8/layout/vList2"/>
    <dgm:cxn modelId="{ABE85E90-858F-4F03-AC3D-2B99E7C2C690}" type="presOf" srcId="{AA76787E-D42C-4795-A161-BCFCC0B8F539}" destId="{1E16FB52-F87B-4F5B-8141-C507AE6E2EA8}" srcOrd="0" destOrd="0" presId="urn:microsoft.com/office/officeart/2005/8/layout/vList2"/>
    <dgm:cxn modelId="{CCD5D9BB-9FBF-4132-91A9-5F4AC9459D83}" type="presOf" srcId="{D966BAE5-A7CA-4D8F-8C4E-19A4DEE603F1}" destId="{F113FC25-1EBE-40AF-8352-ED87A90EE9B8}" srcOrd="0" destOrd="0" presId="urn:microsoft.com/office/officeart/2005/8/layout/vList2"/>
    <dgm:cxn modelId="{14A768BE-A9D9-4EFD-A19B-2BF979B5D356}" type="presOf" srcId="{9CD051FA-07CB-424A-B39D-265391C088A8}" destId="{C23A8613-A726-469C-B5BC-BDC485A657F2}" srcOrd="0" destOrd="0" presId="urn:microsoft.com/office/officeart/2005/8/layout/vList2"/>
    <dgm:cxn modelId="{128B8DBE-FB4B-4D9C-8F07-41D97311E8F3}" srcId="{D8007D80-3669-474A-AA5D-77BA03E43DE5}" destId="{AA76787E-D42C-4795-A161-BCFCC0B8F539}" srcOrd="1" destOrd="0" parTransId="{8E721C42-122F-4517-994C-BEEB6F301147}" sibTransId="{A0F218BA-2484-4EAE-887F-5A94FD7A2203}"/>
    <dgm:cxn modelId="{2D78D8ED-400E-48C6-9D61-39126467F2BF}" srcId="{D8007D80-3669-474A-AA5D-77BA03E43DE5}" destId="{D966BAE5-A7CA-4D8F-8C4E-19A4DEE603F1}" srcOrd="0" destOrd="0" parTransId="{29F22640-F5AE-4EE0-9180-8FB35538E13A}" sibTransId="{F6BE7A91-8B59-4C1A-8348-E8956E2E0F4B}"/>
    <dgm:cxn modelId="{E268DBD1-F229-41C3-B8C7-26A01247A8C5}" type="presParOf" srcId="{74312C68-B797-4817-AF48-B60C57BF8692}" destId="{F113FC25-1EBE-40AF-8352-ED87A90EE9B8}" srcOrd="0" destOrd="0" presId="urn:microsoft.com/office/officeart/2005/8/layout/vList2"/>
    <dgm:cxn modelId="{410F59AB-25EA-4A54-9F8F-EC0CEF888B55}" type="presParOf" srcId="{74312C68-B797-4817-AF48-B60C57BF8692}" destId="{62AD6F75-7597-4DEB-B2DA-E7487FD2B81F}" srcOrd="1" destOrd="0" presId="urn:microsoft.com/office/officeart/2005/8/layout/vList2"/>
    <dgm:cxn modelId="{D9E149CF-FA07-4857-BCA7-397ED4C0B720}" type="presParOf" srcId="{74312C68-B797-4817-AF48-B60C57BF8692}" destId="{1E16FB52-F87B-4F5B-8141-C507AE6E2EA8}" srcOrd="2" destOrd="0" presId="urn:microsoft.com/office/officeart/2005/8/layout/vList2"/>
    <dgm:cxn modelId="{908C365A-8F77-4870-B4B4-C115BCF95F85}" type="presParOf" srcId="{74312C68-B797-4817-AF48-B60C57BF8692}" destId="{AC14CB80-30C5-46C6-AD76-CC6D3EC2DCF4}" srcOrd="3" destOrd="0" presId="urn:microsoft.com/office/officeart/2005/8/layout/vList2"/>
    <dgm:cxn modelId="{C99D0568-1E5E-4FD3-9BC6-C629E1950C5B}" type="presParOf" srcId="{74312C68-B797-4817-AF48-B60C57BF8692}" destId="{20ECBFE5-E946-4F23-B7C9-F0DD0C79B924}" srcOrd="4" destOrd="0" presId="urn:microsoft.com/office/officeart/2005/8/layout/vList2"/>
    <dgm:cxn modelId="{97749A1B-5A21-49A4-A683-DD0ACA42B70B}" type="presParOf" srcId="{74312C68-B797-4817-AF48-B60C57BF8692}" destId="{260D8D99-C63D-4631-BA9C-D0E77D03410B}" srcOrd="5" destOrd="0" presId="urn:microsoft.com/office/officeart/2005/8/layout/vList2"/>
    <dgm:cxn modelId="{C9787F28-F53D-4A69-B260-3239E03CEA56}" type="presParOf" srcId="{74312C68-B797-4817-AF48-B60C57BF8692}" destId="{C23A8613-A726-469C-B5BC-BDC485A657F2}" srcOrd="6" destOrd="0" presId="urn:microsoft.com/office/officeart/2005/8/layout/vList2"/>
    <dgm:cxn modelId="{6078B876-726C-49BD-A27A-574672F06D31}" type="presParOf" srcId="{74312C68-B797-4817-AF48-B60C57BF8692}" destId="{6B86D938-1AF4-4C5E-9972-32B8218E547D}" srcOrd="7" destOrd="0" presId="urn:microsoft.com/office/officeart/2005/8/layout/vList2"/>
    <dgm:cxn modelId="{988ECF10-8D92-4142-A5DA-F49ABBE88695}" type="presParOf" srcId="{74312C68-B797-4817-AF48-B60C57BF8692}" destId="{6CF83C52-5B19-41D3-98DF-50C3387D131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972A4E-57C0-4F7F-BA6B-C5B8968F9AD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8A68FFB-39DF-4AB4-A6A0-ACFC249D0DA9}">
      <dgm:prSet/>
      <dgm:spPr/>
      <dgm:t>
        <a:bodyPr/>
        <a:lstStyle/>
        <a:p>
          <a:r>
            <a:rPr lang="en-US"/>
            <a:t>You have to restart server each time you made a change in code</a:t>
          </a:r>
        </a:p>
      </dgm:t>
    </dgm:pt>
    <dgm:pt modelId="{0524CC67-C439-4CEE-A640-6BCA90DD8EC6}" type="parTrans" cxnId="{3822DB05-45BE-481B-A010-7178B8CCBC33}">
      <dgm:prSet/>
      <dgm:spPr/>
      <dgm:t>
        <a:bodyPr/>
        <a:lstStyle/>
        <a:p>
          <a:endParaRPr lang="en-US"/>
        </a:p>
      </dgm:t>
    </dgm:pt>
    <dgm:pt modelId="{60DA42E0-0C37-40FE-8906-70ABDA5B90F4}" type="sibTrans" cxnId="{3822DB05-45BE-481B-A010-7178B8CCBC33}">
      <dgm:prSet/>
      <dgm:spPr/>
      <dgm:t>
        <a:bodyPr/>
        <a:lstStyle/>
        <a:p>
          <a:endParaRPr lang="en-US"/>
        </a:p>
      </dgm:t>
    </dgm:pt>
    <dgm:pt modelId="{D69BBDD3-BB88-4A80-8062-AE6AF2FDF5E2}">
      <dgm:prSet/>
      <dgm:spPr/>
      <dgm:t>
        <a:bodyPr/>
        <a:lstStyle/>
        <a:p>
          <a:r>
            <a:rPr lang="en-US"/>
            <a:t>Install “nodemon” 3</a:t>
          </a:r>
          <a:r>
            <a:rPr lang="en-US" baseline="30000"/>
            <a:t>rd</a:t>
          </a:r>
          <a:r>
            <a:rPr lang="en-US"/>
            <a:t> party package to alter this behavior</a:t>
          </a:r>
        </a:p>
      </dgm:t>
    </dgm:pt>
    <dgm:pt modelId="{0E33BD09-0C56-429A-97C8-C0C68F1188F7}" type="parTrans" cxnId="{945BED9B-5018-4083-A029-C02932E7D398}">
      <dgm:prSet/>
      <dgm:spPr/>
      <dgm:t>
        <a:bodyPr/>
        <a:lstStyle/>
        <a:p>
          <a:endParaRPr lang="en-US"/>
        </a:p>
      </dgm:t>
    </dgm:pt>
    <dgm:pt modelId="{EDEB37EF-04C0-42F3-A5EA-2DF2746C901B}" type="sibTrans" cxnId="{945BED9B-5018-4083-A029-C02932E7D398}">
      <dgm:prSet/>
      <dgm:spPr/>
      <dgm:t>
        <a:bodyPr/>
        <a:lstStyle/>
        <a:p>
          <a:endParaRPr lang="en-US"/>
        </a:p>
      </dgm:t>
    </dgm:pt>
    <dgm:pt modelId="{C11B543B-BC88-4B6D-B45E-7B7A637B3D39}">
      <dgm:prSet/>
      <dgm:spPr/>
      <dgm:t>
        <a:bodyPr/>
        <a:lstStyle/>
        <a:p>
          <a:r>
            <a:rPr lang="en-US"/>
            <a:t>Use “npm install nodemon –save-dev”</a:t>
          </a:r>
        </a:p>
      </dgm:t>
    </dgm:pt>
    <dgm:pt modelId="{FDBA793E-7301-4662-B06D-AC5411539A0A}" type="parTrans" cxnId="{94ABFA28-742D-4518-AFF0-86FE045C8911}">
      <dgm:prSet/>
      <dgm:spPr/>
      <dgm:t>
        <a:bodyPr/>
        <a:lstStyle/>
        <a:p>
          <a:endParaRPr lang="en-US"/>
        </a:p>
      </dgm:t>
    </dgm:pt>
    <dgm:pt modelId="{4B8EA08B-37F8-447C-9BD5-7110FE21CDE1}" type="sibTrans" cxnId="{94ABFA28-742D-4518-AFF0-86FE045C8911}">
      <dgm:prSet/>
      <dgm:spPr/>
      <dgm:t>
        <a:bodyPr/>
        <a:lstStyle/>
        <a:p>
          <a:endParaRPr lang="en-US"/>
        </a:p>
      </dgm:t>
    </dgm:pt>
    <dgm:pt modelId="{34E226E4-6479-4CFD-A248-5701F00AD372}" type="pres">
      <dgm:prSet presAssocID="{BF972A4E-57C0-4F7F-BA6B-C5B8968F9AD3}" presName="linear" presStyleCnt="0">
        <dgm:presLayoutVars>
          <dgm:animLvl val="lvl"/>
          <dgm:resizeHandles val="exact"/>
        </dgm:presLayoutVars>
      </dgm:prSet>
      <dgm:spPr/>
    </dgm:pt>
    <dgm:pt modelId="{92C4B41A-A1E5-4A0D-B58A-C4ACED2AE5C5}" type="pres">
      <dgm:prSet presAssocID="{78A68FFB-39DF-4AB4-A6A0-ACFC249D0DA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A19291E-E945-434F-B480-F6D9C221F59F}" type="pres">
      <dgm:prSet presAssocID="{60DA42E0-0C37-40FE-8906-70ABDA5B90F4}" presName="spacer" presStyleCnt="0"/>
      <dgm:spPr/>
    </dgm:pt>
    <dgm:pt modelId="{8F71E1B7-ECAB-4FEA-9811-F952D38C2AF2}" type="pres">
      <dgm:prSet presAssocID="{D69BBDD3-BB88-4A80-8062-AE6AF2FDF5E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309094D-C342-438F-B8EA-2A802D366507}" type="pres">
      <dgm:prSet presAssocID="{EDEB37EF-04C0-42F3-A5EA-2DF2746C901B}" presName="spacer" presStyleCnt="0"/>
      <dgm:spPr/>
    </dgm:pt>
    <dgm:pt modelId="{997A3344-3727-4A51-8891-81A593033CD7}" type="pres">
      <dgm:prSet presAssocID="{C11B543B-BC88-4B6D-B45E-7B7A637B3D3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822DB05-45BE-481B-A010-7178B8CCBC33}" srcId="{BF972A4E-57C0-4F7F-BA6B-C5B8968F9AD3}" destId="{78A68FFB-39DF-4AB4-A6A0-ACFC249D0DA9}" srcOrd="0" destOrd="0" parTransId="{0524CC67-C439-4CEE-A640-6BCA90DD8EC6}" sibTransId="{60DA42E0-0C37-40FE-8906-70ABDA5B90F4}"/>
    <dgm:cxn modelId="{3B4CEE1B-53C6-4A6B-A90C-CABC0F60969D}" type="presOf" srcId="{D69BBDD3-BB88-4A80-8062-AE6AF2FDF5E2}" destId="{8F71E1B7-ECAB-4FEA-9811-F952D38C2AF2}" srcOrd="0" destOrd="0" presId="urn:microsoft.com/office/officeart/2005/8/layout/vList2"/>
    <dgm:cxn modelId="{94ABFA28-742D-4518-AFF0-86FE045C8911}" srcId="{BF972A4E-57C0-4F7F-BA6B-C5B8968F9AD3}" destId="{C11B543B-BC88-4B6D-B45E-7B7A637B3D39}" srcOrd="2" destOrd="0" parTransId="{FDBA793E-7301-4662-B06D-AC5411539A0A}" sibTransId="{4B8EA08B-37F8-447C-9BD5-7110FE21CDE1}"/>
    <dgm:cxn modelId="{C2C33792-4663-4628-9FB3-A1FC8F52ABF4}" type="presOf" srcId="{78A68FFB-39DF-4AB4-A6A0-ACFC249D0DA9}" destId="{92C4B41A-A1E5-4A0D-B58A-C4ACED2AE5C5}" srcOrd="0" destOrd="0" presId="urn:microsoft.com/office/officeart/2005/8/layout/vList2"/>
    <dgm:cxn modelId="{945BED9B-5018-4083-A029-C02932E7D398}" srcId="{BF972A4E-57C0-4F7F-BA6B-C5B8968F9AD3}" destId="{D69BBDD3-BB88-4A80-8062-AE6AF2FDF5E2}" srcOrd="1" destOrd="0" parTransId="{0E33BD09-0C56-429A-97C8-C0C68F1188F7}" sibTransId="{EDEB37EF-04C0-42F3-A5EA-2DF2746C901B}"/>
    <dgm:cxn modelId="{0B8754A1-D12D-4772-970D-EE3123689475}" type="presOf" srcId="{C11B543B-BC88-4B6D-B45E-7B7A637B3D39}" destId="{997A3344-3727-4A51-8891-81A593033CD7}" srcOrd="0" destOrd="0" presId="urn:microsoft.com/office/officeart/2005/8/layout/vList2"/>
    <dgm:cxn modelId="{855C1EE5-0FD0-4A39-80DB-0BF74B9151E1}" type="presOf" srcId="{BF972A4E-57C0-4F7F-BA6B-C5B8968F9AD3}" destId="{34E226E4-6479-4CFD-A248-5701F00AD372}" srcOrd="0" destOrd="0" presId="urn:microsoft.com/office/officeart/2005/8/layout/vList2"/>
    <dgm:cxn modelId="{989620B1-A8C7-46E1-BEA4-B416ADF34632}" type="presParOf" srcId="{34E226E4-6479-4CFD-A248-5701F00AD372}" destId="{92C4B41A-A1E5-4A0D-B58A-C4ACED2AE5C5}" srcOrd="0" destOrd="0" presId="urn:microsoft.com/office/officeart/2005/8/layout/vList2"/>
    <dgm:cxn modelId="{66AA5A27-E79A-4588-B26B-19B9BCC95902}" type="presParOf" srcId="{34E226E4-6479-4CFD-A248-5701F00AD372}" destId="{EA19291E-E945-434F-B480-F6D9C221F59F}" srcOrd="1" destOrd="0" presId="urn:microsoft.com/office/officeart/2005/8/layout/vList2"/>
    <dgm:cxn modelId="{AAB4F76E-F82F-4306-A33F-B7F407330AA3}" type="presParOf" srcId="{34E226E4-6479-4CFD-A248-5701F00AD372}" destId="{8F71E1B7-ECAB-4FEA-9811-F952D38C2AF2}" srcOrd="2" destOrd="0" presId="urn:microsoft.com/office/officeart/2005/8/layout/vList2"/>
    <dgm:cxn modelId="{115BF5BA-5E9A-4DC1-8DA7-D1BB4128CAAE}" type="presParOf" srcId="{34E226E4-6479-4CFD-A248-5701F00AD372}" destId="{4309094D-C342-438F-B8EA-2A802D366507}" srcOrd="3" destOrd="0" presId="urn:microsoft.com/office/officeart/2005/8/layout/vList2"/>
    <dgm:cxn modelId="{6E7FA900-1069-4EEA-A68B-8FD878B0EA16}" type="presParOf" srcId="{34E226E4-6479-4CFD-A248-5701F00AD372}" destId="{997A3344-3727-4A51-8891-81A593033CD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F49DFD-AD18-4C02-8C9E-3345DF9BFDC8}">
      <dsp:nvSpPr>
        <dsp:cNvPr id="0" name=""/>
        <dsp:cNvSpPr/>
      </dsp:nvSpPr>
      <dsp:spPr>
        <a:xfrm>
          <a:off x="0" y="79469"/>
          <a:ext cx="6496050" cy="8342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How does the web work</a:t>
          </a:r>
        </a:p>
      </dsp:txBody>
      <dsp:txXfrm>
        <a:off x="40724" y="120193"/>
        <a:ext cx="6414602" cy="752780"/>
      </dsp:txXfrm>
    </dsp:sp>
    <dsp:sp modelId="{79F66AF2-165C-4DD9-83D7-75445A73CDF2}">
      <dsp:nvSpPr>
        <dsp:cNvPr id="0" name=""/>
        <dsp:cNvSpPr/>
      </dsp:nvSpPr>
      <dsp:spPr>
        <a:xfrm>
          <a:off x="0" y="974177"/>
          <a:ext cx="6496050" cy="834228"/>
        </a:xfrm>
        <a:prstGeom prst="roundRect">
          <a:avLst/>
        </a:prstGeom>
        <a:gradFill rotWithShape="0">
          <a:gsLst>
            <a:gs pos="0">
              <a:schemeClr val="accent2">
                <a:hueOff val="338703"/>
                <a:satOff val="-1658"/>
                <a:lumOff val="931"/>
                <a:alphaOff val="0"/>
                <a:tint val="98000"/>
                <a:lumMod val="114000"/>
              </a:schemeClr>
            </a:gs>
            <a:gs pos="100000">
              <a:schemeClr val="accent2">
                <a:hueOff val="338703"/>
                <a:satOff val="-1658"/>
                <a:lumOff val="931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Creating a Node.js Server</a:t>
          </a:r>
        </a:p>
      </dsp:txBody>
      <dsp:txXfrm>
        <a:off x="40724" y="1014901"/>
        <a:ext cx="6414602" cy="752780"/>
      </dsp:txXfrm>
    </dsp:sp>
    <dsp:sp modelId="{575A4CE3-A13D-469B-99BE-DDC279A3824D}">
      <dsp:nvSpPr>
        <dsp:cNvPr id="0" name=""/>
        <dsp:cNvSpPr/>
      </dsp:nvSpPr>
      <dsp:spPr>
        <a:xfrm>
          <a:off x="0" y="1868885"/>
          <a:ext cx="6496050" cy="834228"/>
        </a:xfrm>
        <a:prstGeom prst="roundRect">
          <a:avLst/>
        </a:prstGeom>
        <a:gradFill rotWithShape="0">
          <a:gsLst>
            <a:gs pos="0">
              <a:schemeClr val="accent2">
                <a:hueOff val="677407"/>
                <a:satOff val="-3316"/>
                <a:lumOff val="1862"/>
                <a:alphaOff val="0"/>
                <a:tint val="98000"/>
                <a:lumMod val="114000"/>
              </a:schemeClr>
            </a:gs>
            <a:gs pos="100000">
              <a:schemeClr val="accent2">
                <a:hueOff val="677407"/>
                <a:satOff val="-3316"/>
                <a:lumOff val="186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Using Node Core Modules</a:t>
          </a:r>
        </a:p>
      </dsp:txBody>
      <dsp:txXfrm>
        <a:off x="40724" y="1909609"/>
        <a:ext cx="6414602" cy="752780"/>
      </dsp:txXfrm>
    </dsp:sp>
    <dsp:sp modelId="{E6DF5877-44E5-4F52-933D-75F2747AFDD3}">
      <dsp:nvSpPr>
        <dsp:cNvPr id="0" name=""/>
        <dsp:cNvSpPr/>
      </dsp:nvSpPr>
      <dsp:spPr>
        <a:xfrm>
          <a:off x="0" y="2763594"/>
          <a:ext cx="6496050" cy="834228"/>
        </a:xfrm>
        <a:prstGeom prst="roundRect">
          <a:avLst/>
        </a:prstGeom>
        <a:gradFill rotWithShape="0">
          <a:gsLst>
            <a:gs pos="0">
              <a:schemeClr val="accent2">
                <a:hueOff val="1016110"/>
                <a:satOff val="-4974"/>
                <a:lumOff val="2794"/>
                <a:alphaOff val="0"/>
                <a:tint val="98000"/>
                <a:lumMod val="114000"/>
              </a:schemeClr>
            </a:gs>
            <a:gs pos="100000">
              <a:schemeClr val="accent2">
                <a:hueOff val="1016110"/>
                <a:satOff val="-4974"/>
                <a:lumOff val="279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Working with Requests and Responses (The Basics)</a:t>
          </a:r>
        </a:p>
      </dsp:txBody>
      <dsp:txXfrm>
        <a:off x="40724" y="2804318"/>
        <a:ext cx="6414602" cy="752780"/>
      </dsp:txXfrm>
    </dsp:sp>
    <dsp:sp modelId="{B35B2240-190F-4A60-BB56-036CE31856E8}">
      <dsp:nvSpPr>
        <dsp:cNvPr id="0" name=""/>
        <dsp:cNvSpPr/>
      </dsp:nvSpPr>
      <dsp:spPr>
        <a:xfrm>
          <a:off x="0" y="3658302"/>
          <a:ext cx="6496050" cy="834228"/>
        </a:xfrm>
        <a:prstGeom prst="roundRect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Asynchronous Code &amp; The Event Loop</a:t>
          </a:r>
        </a:p>
      </dsp:txBody>
      <dsp:txXfrm>
        <a:off x="40724" y="3699026"/>
        <a:ext cx="6414602" cy="752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13FC25-1EBE-40AF-8352-ED87A90EE9B8}">
      <dsp:nvSpPr>
        <dsp:cNvPr id="0" name=""/>
        <dsp:cNvSpPr/>
      </dsp:nvSpPr>
      <dsp:spPr>
        <a:xfrm>
          <a:off x="0" y="45887"/>
          <a:ext cx="8946541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http (Launch a server, sends request)</a:t>
          </a:r>
          <a:endParaRPr lang="en-US" sz="1700" kern="1200"/>
        </a:p>
      </dsp:txBody>
      <dsp:txXfrm>
        <a:off x="19904" y="65791"/>
        <a:ext cx="8906733" cy="367937"/>
      </dsp:txXfrm>
    </dsp:sp>
    <dsp:sp modelId="{1E16FB52-F87B-4F5B-8141-C507AE6E2EA8}">
      <dsp:nvSpPr>
        <dsp:cNvPr id="0" name=""/>
        <dsp:cNvSpPr/>
      </dsp:nvSpPr>
      <dsp:spPr>
        <a:xfrm>
          <a:off x="0" y="502592"/>
          <a:ext cx="8946541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https (Launch a server with SSL)</a:t>
          </a:r>
          <a:endParaRPr lang="en-US" sz="1700" kern="1200"/>
        </a:p>
      </dsp:txBody>
      <dsp:txXfrm>
        <a:off x="19904" y="522496"/>
        <a:ext cx="8906733" cy="367937"/>
      </dsp:txXfrm>
    </dsp:sp>
    <dsp:sp modelId="{20ECBFE5-E946-4F23-B7C9-F0DD0C79B924}">
      <dsp:nvSpPr>
        <dsp:cNvPr id="0" name=""/>
        <dsp:cNvSpPr/>
      </dsp:nvSpPr>
      <dsp:spPr>
        <a:xfrm>
          <a:off x="0" y="959297"/>
          <a:ext cx="8946541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fs (Used to read write files)</a:t>
          </a:r>
          <a:endParaRPr lang="en-US" sz="1700" kern="1200"/>
        </a:p>
      </dsp:txBody>
      <dsp:txXfrm>
        <a:off x="19904" y="979201"/>
        <a:ext cx="8906733" cy="367937"/>
      </dsp:txXfrm>
    </dsp:sp>
    <dsp:sp modelId="{C23A8613-A726-469C-B5BC-BDC485A657F2}">
      <dsp:nvSpPr>
        <dsp:cNvPr id="0" name=""/>
        <dsp:cNvSpPr/>
      </dsp:nvSpPr>
      <dsp:spPr>
        <a:xfrm>
          <a:off x="0" y="1416002"/>
          <a:ext cx="8946541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path (Used to determine absolute paths)</a:t>
          </a:r>
          <a:endParaRPr lang="en-US" sz="1700" kern="1200"/>
        </a:p>
      </dsp:txBody>
      <dsp:txXfrm>
        <a:off x="19904" y="1435906"/>
        <a:ext cx="8906733" cy="367937"/>
      </dsp:txXfrm>
    </dsp:sp>
    <dsp:sp modelId="{6CF83C52-5B19-41D3-98DF-50C3387D1314}">
      <dsp:nvSpPr>
        <dsp:cNvPr id="0" name=""/>
        <dsp:cNvSpPr/>
      </dsp:nvSpPr>
      <dsp:spPr>
        <a:xfrm>
          <a:off x="0" y="1872707"/>
          <a:ext cx="8946541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os (Used to read OS level variables)</a:t>
          </a:r>
          <a:endParaRPr lang="en-US" sz="1700" kern="1200"/>
        </a:p>
      </dsp:txBody>
      <dsp:txXfrm>
        <a:off x="19904" y="1892611"/>
        <a:ext cx="8906733" cy="3679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4B41A-A1E5-4A0D-B58A-C4ACED2AE5C5}">
      <dsp:nvSpPr>
        <dsp:cNvPr id="0" name=""/>
        <dsp:cNvSpPr/>
      </dsp:nvSpPr>
      <dsp:spPr>
        <a:xfrm>
          <a:off x="0" y="34566"/>
          <a:ext cx="5614987" cy="1516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You have to restart server each time you made a change in code</a:t>
          </a:r>
        </a:p>
      </dsp:txBody>
      <dsp:txXfrm>
        <a:off x="74021" y="108587"/>
        <a:ext cx="5466945" cy="1368278"/>
      </dsp:txXfrm>
    </dsp:sp>
    <dsp:sp modelId="{8F71E1B7-ECAB-4FEA-9811-F952D38C2AF2}">
      <dsp:nvSpPr>
        <dsp:cNvPr id="0" name=""/>
        <dsp:cNvSpPr/>
      </dsp:nvSpPr>
      <dsp:spPr>
        <a:xfrm>
          <a:off x="0" y="1628646"/>
          <a:ext cx="5614987" cy="1516320"/>
        </a:xfrm>
        <a:prstGeom prst="roundRect">
          <a:avLst/>
        </a:prstGeom>
        <a:solidFill>
          <a:schemeClr val="accent2">
            <a:hueOff val="677407"/>
            <a:satOff val="-3316"/>
            <a:lumOff val="186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Install “nodemon” 3</a:t>
          </a:r>
          <a:r>
            <a:rPr lang="en-US" sz="2700" kern="1200" baseline="30000"/>
            <a:t>rd</a:t>
          </a:r>
          <a:r>
            <a:rPr lang="en-US" sz="2700" kern="1200"/>
            <a:t> party package to alter this behavior</a:t>
          </a:r>
        </a:p>
      </dsp:txBody>
      <dsp:txXfrm>
        <a:off x="74021" y="1702667"/>
        <a:ext cx="5466945" cy="1368278"/>
      </dsp:txXfrm>
    </dsp:sp>
    <dsp:sp modelId="{997A3344-3727-4A51-8891-81A593033CD7}">
      <dsp:nvSpPr>
        <dsp:cNvPr id="0" name=""/>
        <dsp:cNvSpPr/>
      </dsp:nvSpPr>
      <dsp:spPr>
        <a:xfrm>
          <a:off x="0" y="3222726"/>
          <a:ext cx="5614987" cy="1516320"/>
        </a:xfrm>
        <a:prstGeom prst="roundRect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Use “npm install nodemon –save-dev”</a:t>
          </a:r>
        </a:p>
      </dsp:txBody>
      <dsp:txXfrm>
        <a:off x="74021" y="3296747"/>
        <a:ext cx="5466945" cy="13682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17/07/2022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27292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17/07/2022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0777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17/07/2022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50960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17/07/2022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0877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17/07/2022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46654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17/07/2022</a:t>
            </a:fld>
            <a:endParaRPr lang="en-PK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93938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17/07/2022</a:t>
            </a:fld>
            <a:endParaRPr lang="en-PK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58800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17/07/2022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257748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17/07/2022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48205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17/07/2022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14894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17/07/2022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92855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17/07/2022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42753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17/07/2022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94903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17/07/2022</a:t>
            </a:fld>
            <a:endParaRPr lang="en-PK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84587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17/07/2022</a:t>
            </a:fld>
            <a:endParaRPr lang="en-PK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81143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17/07/2022</a:t>
            </a:fld>
            <a:endParaRPr lang="en-PK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06225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17/07/2022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76077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BFCF126-5715-4E17-A100-D6735C6FFB0B}" type="datetimeFigureOut">
              <a:rPr lang="en-PK" smtClean="0"/>
              <a:t>17/07/2022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024350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B2494-1DCC-E424-75D1-896D376B6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>
            <a:normAutofit/>
          </a:bodyPr>
          <a:lstStyle/>
          <a:p>
            <a:pPr algn="ctr"/>
            <a:r>
              <a:rPr lang="en-US" sz="8000"/>
              <a:t>Node.js Basics</a:t>
            </a:r>
            <a:endParaRPr lang="en-PK" sz="8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6FF4C-9CEE-C02F-1A80-FE1AF7AFF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4777380"/>
            <a:ext cx="10260990" cy="1209763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solidFill>
                  <a:schemeClr val="bg2"/>
                </a:solidFill>
              </a:rPr>
              <a:t>The Essential knowledge you need</a:t>
            </a:r>
            <a:endParaRPr lang="en-PK" sz="24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33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D22F7-8A41-7AC5-6983-6D2BEFC03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Streams &amp; Buffers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AA7F8-084F-0FF2-99EF-0F380E5FE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759203"/>
            <a:ext cx="6270662" cy="33391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88826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684E9-C877-8B09-CAE9-6D2C1FAC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Parsing Request Bodies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44495-C793-5A94-F776-EB5B148F4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923808"/>
            <a:ext cx="6270662" cy="30099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71293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58FFD-ABB3-0710-7EA5-2B17BFAA9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Blocking and Non Blocking Code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D8497-B760-198E-A280-FD2BE2713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2041383"/>
            <a:ext cx="6270662" cy="27747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9763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A170F-0E04-B297-E1E1-A07CB5BB0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Node Module System</a:t>
            </a:r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31BA2-F687-44D4-822B-728D65C3F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358543"/>
            <a:ext cx="2758679" cy="1325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49A3A2-ACB3-1ADE-793C-101126512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424" y="1358543"/>
            <a:ext cx="4519052" cy="1760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3A3406-B6E4-F137-1796-8C1EFCC94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0" y="3533327"/>
            <a:ext cx="4031329" cy="4115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5F5E3-8A2E-B629-3F14-2D5B50FC2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60" y="4288496"/>
            <a:ext cx="8908552" cy="242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0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6DD224-E208-C894-437F-29D212C83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Module 2 – Debugging and Easier Development</a:t>
            </a: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2A30C9-FF16-23EE-3794-EB6F4DFD9FDA}"/>
              </a:ext>
            </a:extLst>
          </p:cNvPr>
          <p:cNvSpPr txBox="1">
            <a:spLocks/>
          </p:cNvSpPr>
          <p:nvPr/>
        </p:nvSpPr>
        <p:spPr>
          <a:xfrm>
            <a:off x="648931" y="2548281"/>
            <a:ext cx="5122606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Fixing Errors, Developing Efficiently</a:t>
            </a:r>
          </a:p>
        </p:txBody>
      </p:sp>
      <p:pic>
        <p:nvPicPr>
          <p:cNvPr id="10" name="Graphic 9" descr="Mining Tools">
            <a:extLst>
              <a:ext uri="{FF2B5EF4-FFF2-40B4-BE49-F238E27FC236}">
                <a16:creationId xmlns:a16="http://schemas.microsoft.com/office/drawing/2014/main" id="{31DA5E5C-E258-7697-55B7-5D99034B7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6720" y="2548281"/>
            <a:ext cx="3662018" cy="36620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49360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DE2F0-78EB-D59F-4561-5DF04E47A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Understanding NPM Scripts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13B3A-E1C8-C0CF-7BFD-AFA476B57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688658"/>
            <a:ext cx="6270662" cy="34802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49955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46FD3-11D0-55DE-A484-763E7965B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Installing 3</a:t>
            </a:r>
            <a:r>
              <a:rPr lang="en-US" sz="5000" b="0" i="0" kern="1200" baseline="300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rd</a:t>
            </a:r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Party Packages</a:t>
            </a:r>
          </a:p>
        </p:txBody>
      </p:sp>
      <p:sp>
        <p:nvSpPr>
          <p:cNvPr id="26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4BBC33-9800-0CD1-6334-F94230DBD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618113"/>
            <a:ext cx="6270662" cy="36213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01322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2A2961-D205-69D9-6C10-9D42279A0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2F2F2"/>
                </a:solidFill>
              </a:rPr>
              <a:t>Installing 3</a:t>
            </a:r>
            <a:r>
              <a:rPr lang="en-US" baseline="30000">
                <a:solidFill>
                  <a:srgbClr val="F2F2F2"/>
                </a:solidFill>
              </a:rPr>
              <a:t>rd</a:t>
            </a:r>
            <a:r>
              <a:rPr lang="en-US">
                <a:solidFill>
                  <a:srgbClr val="F2F2F2"/>
                </a:solidFill>
              </a:rPr>
              <a:t> Party Packages (Cont.)</a:t>
            </a:r>
            <a:endParaRPr lang="en-PK">
              <a:solidFill>
                <a:srgbClr val="F2F2F2"/>
              </a:solidFill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E250751F-F7FE-13AB-EF8D-A3CFE85AF5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9727184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1672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D6815-A42F-B5A4-20F7-F2F601C6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Use Nodemon for Autostarts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D413F-176A-8BD0-F37B-57B7D0E88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343772"/>
            <a:ext cx="6270662" cy="41699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99227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186E5-84A5-C649-E6D6-6ECE851CF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Understanding Different Error Types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9B2E7-5845-2E3C-287F-C362B62BD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2041383"/>
            <a:ext cx="6270662" cy="27747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66160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2CB56-05D3-B85E-DD3A-79DB5195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</a:rPr>
              <a:t>Module 1</a:t>
            </a:r>
            <a:endParaRPr lang="en-PK" sz="3200">
              <a:solidFill>
                <a:srgbClr val="F2F2F2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DFAE85-6701-A2CA-1885-C4AB886620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985777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1854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D99A8-A264-B33A-BF01-E0CEA026B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Use Debugger</a:t>
            </a:r>
            <a:endParaRPr lang="en-PK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96DF8-B2DC-AD4A-DB14-00F85AFB0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r>
              <a:rPr lang="en-US" dirty="0"/>
              <a:t>Usually, we use debugger to find logical errors</a:t>
            </a:r>
          </a:p>
          <a:p>
            <a:r>
              <a:rPr lang="en-US" dirty="0"/>
              <a:t>Start debugger from VS Code</a:t>
            </a:r>
          </a:p>
          <a:p>
            <a:r>
              <a:rPr lang="en-US" dirty="0"/>
              <a:t>Choose Node.js</a:t>
            </a:r>
          </a:p>
          <a:p>
            <a:r>
              <a:rPr lang="en-US" dirty="0"/>
              <a:t>Place a break point</a:t>
            </a:r>
          </a:p>
          <a:p>
            <a:r>
              <a:rPr lang="en-US" dirty="0"/>
              <a:t>Hit the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/>
              <a:t>Look into code</a:t>
            </a:r>
          </a:p>
          <a:p>
            <a:r>
              <a:rPr lang="en-US" dirty="0"/>
              <a:t>View Debug Side window</a:t>
            </a:r>
          </a:p>
          <a:p>
            <a:r>
              <a:rPr lang="en-US" dirty="0"/>
              <a:t>Debug Console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71790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3F463-BEBF-52A7-3B09-E3EC24340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Module 3 - Express.js</a:t>
            </a: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994F8B-FBEE-3F23-196E-633AB3DED6CD}"/>
              </a:ext>
            </a:extLst>
          </p:cNvPr>
          <p:cNvSpPr txBox="1">
            <a:spLocks/>
          </p:cNvSpPr>
          <p:nvPr/>
        </p:nvSpPr>
        <p:spPr>
          <a:xfrm>
            <a:off x="643855" y="3072385"/>
            <a:ext cx="3108057" cy="294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rgbClr val="FFFFFF"/>
                </a:solidFill>
              </a:rPr>
              <a:t>Do not re-invent the wheel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60ADC-72ED-5A2B-B129-5215CC019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14" y="1447799"/>
            <a:ext cx="3931920" cy="45720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64190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1910-676E-6D54-F928-36157E330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What is Express.js and Why do we need it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0CA1A-0956-18D1-2A45-E95400F84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712173"/>
            <a:ext cx="6270662" cy="343318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55651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3E8C2-0256-4E86-2AD1-E964607FC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Alternatives of Express.js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65D4446F-4DBB-CE5E-8CCD-98F9BE5EE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0512" y="647698"/>
            <a:ext cx="4797345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94728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A0D0E-AD7E-BCDE-F13F-D042E3093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Installing Express.js</a:t>
            </a:r>
            <a:endParaRPr lang="en-PK" sz="3200">
              <a:solidFill>
                <a:srgbClr val="EBEBEB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3B070-8133-155C-4184-62EF4C41D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User “npm install –save express”</a:t>
            </a:r>
            <a:endParaRPr lang="en-PK" sz="140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A16AA096-90B0-F9D1-CFC1-C3B6B6F0B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1" y="1866243"/>
            <a:ext cx="6495847" cy="37351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74142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38A0F-5704-8576-1822-9EC56C94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Adding Middlewares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C789D-09A0-DA02-EFB1-890148BF6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951856"/>
            <a:ext cx="6270662" cy="495382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99985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38A0F-5704-8576-1822-9EC56C94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Adding </a:t>
            </a:r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Middlewares</a:t>
            </a: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(Cont.)</a:t>
            </a:r>
            <a:endParaRPr lang="en-US" sz="38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8414B3-CE33-6815-6830-9BA54F39F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222" y="647698"/>
            <a:ext cx="5005925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16236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38A0F-5704-8576-1822-9EC56C94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How middleware works</a:t>
            </a:r>
          </a:p>
        </p:txBody>
      </p:sp>
      <p:sp>
        <p:nvSpPr>
          <p:cNvPr id="7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2" name="Freeform: Shape 71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D30D3-7EAD-4C0F-04A7-1FC53F72D5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477024"/>
            <a:ext cx="6270662" cy="390348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2056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0F6071B-48FA-4685-A9C9-A7B21E1C1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1110249-A71F-4CD7-022B-73F1A9B53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58" y="640081"/>
            <a:ext cx="5675649" cy="2809447"/>
          </a:xfrm>
          <a:prstGeom prst="rect">
            <a:avLst/>
          </a:prstGeom>
          <a:effectLst/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8C56044C-1580-4C45-8AA3-F2A07478B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51A8E3CE-561F-42BE-B6A2-FBE96F9A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3579207"/>
            <a:ext cx="12191696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38A0F-5704-8576-1822-9EC56C94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371849"/>
            <a:ext cx="9149350" cy="135052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Express.js Look Behind the scene</a:t>
            </a:r>
          </a:p>
        </p:txBody>
      </p:sp>
      <p:sp>
        <p:nvSpPr>
          <p:cNvPr id="120" name="Freeform 16">
            <a:extLst>
              <a:ext uri="{FF2B5EF4-FFF2-40B4-BE49-F238E27FC236}">
                <a16:creationId xmlns:a16="http://schemas.microsoft.com/office/drawing/2014/main" id="{7DE548AA-7E1A-497C-8B79-C74F42ACF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40" y="3280011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652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19AAD-6D02-AD5C-4AAC-8B94FAB93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7452860" cy="825576"/>
          </a:xfrm>
        </p:spPr>
        <p:txBody>
          <a:bodyPr/>
          <a:lstStyle/>
          <a:p>
            <a:r>
              <a:rPr lang="en-US" dirty="0"/>
              <a:t>Handling Different Routes</a:t>
            </a:r>
            <a:endParaRPr lang="en-PK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1D6B446-81D1-0724-0E13-DC907CEAA8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015124"/>
              </p:ext>
            </p:extLst>
          </p:nvPr>
        </p:nvGraphicFramePr>
        <p:xfrm>
          <a:off x="847855" y="1930205"/>
          <a:ext cx="5944831" cy="1587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947960" imgH="439560" progId="Package">
                  <p:embed/>
                </p:oleObj>
              </mc:Choice>
              <mc:Fallback>
                <p:oleObj name="Packager Shell Object" showAsIcon="1" r:id="rId2" imgW="194796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7855" y="1930205"/>
                        <a:ext cx="5944831" cy="1587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6163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128BC-E1AD-E48F-9259-C003E7EE9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How the web works!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F8075A-A21F-B388-F13C-8FCA59C0E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1555407"/>
            <a:ext cx="6270662" cy="37467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33626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0F17-53A1-529A-5FE6-3428E84BB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Incoming Requests &amp; Limiting </a:t>
            </a:r>
            <a:r>
              <a:rPr lang="en-US" dirty="0" err="1"/>
              <a:t>Middlwares</a:t>
            </a:r>
            <a:r>
              <a:rPr lang="en-US" dirty="0"/>
              <a:t> to POST request</a:t>
            </a:r>
            <a:endParaRPr lang="en-PK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5A7AC23-0897-DF4F-26FC-58D1D9091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851175"/>
              </p:ext>
            </p:extLst>
          </p:nvPr>
        </p:nvGraphicFramePr>
        <p:xfrm>
          <a:off x="646111" y="2751298"/>
          <a:ext cx="9471803" cy="1503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3192840" imgH="439560" progId="Package">
                  <p:embed/>
                </p:oleObj>
              </mc:Choice>
              <mc:Fallback>
                <p:oleObj name="Packager Shell Object" showAsIcon="1" r:id="rId2" imgW="31928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6111" y="2751298"/>
                        <a:ext cx="9471803" cy="1503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5322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FFCA1-00A5-FD7F-ABF1-79299B1E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Express Router</a:t>
            </a:r>
            <a:endParaRPr lang="en-PK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16A12ED-6A27-5B05-B5FC-73E7314C51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791211"/>
              </p:ext>
            </p:extLst>
          </p:nvPr>
        </p:nvGraphicFramePr>
        <p:xfrm>
          <a:off x="232034" y="2266107"/>
          <a:ext cx="6290064" cy="1316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689840" imgH="439560" progId="Package">
                  <p:embed/>
                </p:oleObj>
              </mc:Choice>
              <mc:Fallback>
                <p:oleObj name="Packager Shell Object" showAsIcon="1" r:id="rId2" imgW="16898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2034" y="2266107"/>
                        <a:ext cx="6290064" cy="1316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5013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9BC99-AEE2-CD3E-709C-344083FE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Adding a 404 Error Page</a:t>
            </a:r>
          </a:p>
        </p:txBody>
      </p:sp>
      <p:sp>
        <p:nvSpPr>
          <p:cNvPr id="35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A6ABE14-52C8-0314-E8A8-A5A1DBD42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2527360"/>
            <a:ext cx="6270662" cy="18028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71857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3A5D8-A4F6-AAEC-B4E2-A21A4A201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Paths</a:t>
            </a:r>
            <a:endParaRPr lang="en-PK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6D93515-A4D7-93BD-4C55-0C6E35441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312024"/>
              </p:ext>
            </p:extLst>
          </p:nvPr>
        </p:nvGraphicFramePr>
        <p:xfrm>
          <a:off x="841634" y="1853248"/>
          <a:ext cx="5254366" cy="1400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354680" imgH="439560" progId="Package">
                  <p:embed/>
                </p:oleObj>
              </mc:Choice>
              <mc:Fallback>
                <p:oleObj name="Packager Shell Object" showAsIcon="1" r:id="rId2" imgW="135468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1634" y="1853248"/>
                        <a:ext cx="5254366" cy="1400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5989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C259E-A878-40EE-B96C-155654901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HTML Pages</a:t>
            </a:r>
            <a:endParaRPr lang="en-PK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359E305-0073-4830-622B-41C4E77DF2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707546"/>
              </p:ext>
            </p:extLst>
          </p:nvPr>
        </p:nvGraphicFramePr>
        <p:xfrm>
          <a:off x="1211749" y="2051503"/>
          <a:ext cx="6588643" cy="171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806120" imgH="439560" progId="Package">
                  <p:embed/>
                </p:oleObj>
              </mc:Choice>
              <mc:Fallback>
                <p:oleObj name="Packager Shell Object" showAsIcon="1" r:id="rId2" imgW="180612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11749" y="2051503"/>
                        <a:ext cx="6588643" cy="1718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0648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690C-7569-E22C-9654-FCCA2B88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Serving the HTML Files</a:t>
            </a:r>
            <a:endParaRPr lang="en-PK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C7AD188-A706-AC11-9459-3DCDD7F3C0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283909"/>
              </p:ext>
            </p:extLst>
          </p:nvPr>
        </p:nvGraphicFramePr>
        <p:xfrm>
          <a:off x="502621" y="1446350"/>
          <a:ext cx="7475051" cy="19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747800" imgH="439560" progId="Package">
                  <p:embed/>
                </p:oleObj>
              </mc:Choice>
              <mc:Fallback>
                <p:oleObj name="Packager Shell Object" showAsIcon="1" r:id="rId2" imgW="174780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2621" y="1446350"/>
                        <a:ext cx="7475051" cy="198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5531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4B24A-2DCC-3749-040E-841CB7196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a 404 HTML Page</a:t>
            </a:r>
            <a:endParaRPr lang="en-PK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A74BA94-7098-3E67-6AA9-670C8DC6A2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623755"/>
              </p:ext>
            </p:extLst>
          </p:nvPr>
        </p:nvGraphicFramePr>
        <p:xfrm>
          <a:off x="894507" y="1323716"/>
          <a:ext cx="8716024" cy="2025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2044800" imgH="439560" progId="Package">
                  <p:embed/>
                </p:oleObj>
              </mc:Choice>
              <mc:Fallback>
                <p:oleObj name="Packager Shell Object" showAsIcon="1" r:id="rId2" imgW="204480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4507" y="1323716"/>
                        <a:ext cx="8716024" cy="2025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1444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28AC3-5695-D6DE-1B2D-C65A808B1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our page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9E71F-1415-F2C4-F52D-07939F5CC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already done it in bootcamp foundation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61227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4587-160C-808B-7AAE-963A2942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Serving files statically</a:t>
            </a:r>
            <a:endParaRPr lang="en-PK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13C3D9A-345E-F601-C216-1FC620FE67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188650"/>
              </p:ext>
            </p:extLst>
          </p:nvPr>
        </p:nvGraphicFramePr>
        <p:xfrm>
          <a:off x="646111" y="1538319"/>
          <a:ext cx="8273954" cy="1671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754280" imgH="439560" progId="Package">
                  <p:embed/>
                </p:oleObj>
              </mc:Choice>
              <mc:Fallback>
                <p:oleObj name="Packager Shell Object" showAsIcon="1" r:id="rId2" imgW="175428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6111" y="1538319"/>
                        <a:ext cx="8273954" cy="16714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5543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47FB4-AC34-2402-1DDF-2639B00A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8553"/>
          </a:xfrm>
        </p:spPr>
        <p:txBody>
          <a:bodyPr/>
          <a:lstStyle/>
          <a:p>
            <a:r>
              <a:rPr lang="en-US" dirty="0"/>
              <a:t>Creating Node.js server</a:t>
            </a:r>
            <a:endParaRPr lang="en-PK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3A3C98C-5CFD-7575-2335-D1BF073C3A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04293" y="2209802"/>
          <a:ext cx="8946541" cy="2326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CF5312E6-875D-DEAB-0365-17365074E421}"/>
              </a:ext>
            </a:extLst>
          </p:cNvPr>
          <p:cNvSpPr txBox="1">
            <a:spLocks/>
          </p:cNvSpPr>
          <p:nvPr/>
        </p:nvSpPr>
        <p:spPr>
          <a:xfrm>
            <a:off x="646111" y="1304365"/>
            <a:ext cx="9404723" cy="524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Core Modules</a:t>
            </a:r>
            <a:endParaRPr lang="en-PK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D47D4-8376-CB8D-EBD9-FED8E2BC8C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293" y="4669638"/>
            <a:ext cx="5113463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06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3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15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17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19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21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7" name="Rectangle 23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5">
            <a:extLst>
              <a:ext uri="{FF2B5EF4-FFF2-40B4-BE49-F238E27FC236}">
                <a16:creationId xmlns:a16="http://schemas.microsoft.com/office/drawing/2014/main" id="{EADB8294-BBF5-4EE7-8D08-DDECD12A1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C2AA68CD-BBCC-4482-B4F9-3EBE3A75D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15">
            <a:extLst>
              <a:ext uri="{FF2B5EF4-FFF2-40B4-BE49-F238E27FC236}">
                <a16:creationId xmlns:a16="http://schemas.microsoft.com/office/drawing/2014/main" id="{B58816D9-9E81-4B2B-95D3-C398BF15E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2" name="Freeform 5">
            <a:extLst>
              <a:ext uri="{FF2B5EF4-FFF2-40B4-BE49-F238E27FC236}">
                <a16:creationId xmlns:a16="http://schemas.microsoft.com/office/drawing/2014/main" id="{BD26E291-370D-448F-BDB9-9A5999D46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02AD5-E8CB-65BF-A1DF-E8AEE622E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4854344"/>
            <a:ext cx="9345155" cy="8618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Node.js Program Lifecycle</a:t>
            </a:r>
          </a:p>
        </p:txBody>
      </p:sp>
      <p:sp>
        <p:nvSpPr>
          <p:cNvPr id="40" name="Content Placeholder 10">
            <a:extLst>
              <a:ext uri="{FF2B5EF4-FFF2-40B4-BE49-F238E27FC236}">
                <a16:creationId xmlns:a16="http://schemas.microsoft.com/office/drawing/2014/main" id="{9283F400-7B36-5DFD-673E-652ED60FC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5722372"/>
            <a:ext cx="9336758" cy="4817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Use </a:t>
            </a:r>
            <a:r>
              <a:rPr lang="en-US" cap="all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process.exit</a:t>
            </a:r>
            <a:r>
              <a:rPr lang="en-US" cap="all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() to break to event loop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8DA407-AE35-C38D-01DD-DF022212F5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5" y="1415807"/>
            <a:ext cx="5490972" cy="25121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5635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884F90-5DC3-CC30-414E-98057A8A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Understanding the request</a:t>
            </a:r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8DE840-C917-B9F4-4662-20B34923E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759203"/>
            <a:ext cx="6270662" cy="33391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18338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06787-CD51-8EFA-952F-514BC073F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Sending Responses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E532B-E01C-7953-A7B7-6AF142CB1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2064898"/>
            <a:ext cx="6270662" cy="27277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65879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75D58-6F38-D3D8-49EE-D45D83D4D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Routing Requests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106D1-3614-06E9-FF1C-339839DBB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767042"/>
            <a:ext cx="6270662" cy="332345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82295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6971-1404-2E37-E315-B47BD1AE9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8200"/>
          </a:xfrm>
        </p:spPr>
        <p:txBody>
          <a:bodyPr/>
          <a:lstStyle/>
          <a:p>
            <a:r>
              <a:rPr lang="en-US" dirty="0"/>
              <a:t>Redirecting Requests</a:t>
            </a:r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0A1F38-2B1A-3441-2597-252727101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471155"/>
            <a:ext cx="9556308" cy="40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408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2163</TotalTime>
  <Words>341</Words>
  <Application>Microsoft Office PowerPoint</Application>
  <PresentationFormat>Widescreen</PresentationFormat>
  <Paragraphs>66</Paragraphs>
  <Slides>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Century Gothic</vt:lpstr>
      <vt:lpstr>Wingdings 3</vt:lpstr>
      <vt:lpstr>Ion</vt:lpstr>
      <vt:lpstr>Package</vt:lpstr>
      <vt:lpstr>Node.js Basics</vt:lpstr>
      <vt:lpstr>Module 1</vt:lpstr>
      <vt:lpstr>How the web works!</vt:lpstr>
      <vt:lpstr>Creating Node.js server</vt:lpstr>
      <vt:lpstr>Node.js Program Lifecycle</vt:lpstr>
      <vt:lpstr>Understanding the request</vt:lpstr>
      <vt:lpstr>Sending Responses</vt:lpstr>
      <vt:lpstr>Routing Requests</vt:lpstr>
      <vt:lpstr>Redirecting Requests</vt:lpstr>
      <vt:lpstr>Streams &amp; Buffers</vt:lpstr>
      <vt:lpstr>Parsing Request Bodies</vt:lpstr>
      <vt:lpstr>Blocking and Non Blocking Code</vt:lpstr>
      <vt:lpstr>Using the Node Module System</vt:lpstr>
      <vt:lpstr>Module 2 – Debugging and Easier Development</vt:lpstr>
      <vt:lpstr>Understanding NPM Scripts</vt:lpstr>
      <vt:lpstr>Installing 3rd Party Packages</vt:lpstr>
      <vt:lpstr>Installing 3rd Party Packages (Cont.)</vt:lpstr>
      <vt:lpstr>Use Nodemon for Autostarts</vt:lpstr>
      <vt:lpstr>Understanding Different Error Types</vt:lpstr>
      <vt:lpstr>Use Debugger</vt:lpstr>
      <vt:lpstr>Module 3 - Express.js</vt:lpstr>
      <vt:lpstr>What is Express.js and Why do we need it</vt:lpstr>
      <vt:lpstr>Alternatives of Express.js</vt:lpstr>
      <vt:lpstr>Installing Express.js</vt:lpstr>
      <vt:lpstr>Adding Middlewares</vt:lpstr>
      <vt:lpstr>Adding Middlewares (Cont.)</vt:lpstr>
      <vt:lpstr>How middleware works</vt:lpstr>
      <vt:lpstr>Express.js Look Behind the scene</vt:lpstr>
      <vt:lpstr>Handling Different Routes</vt:lpstr>
      <vt:lpstr>Parsing Incoming Requests &amp; Limiting Middlwares to POST request</vt:lpstr>
      <vt:lpstr>Using Express Router</vt:lpstr>
      <vt:lpstr>Adding a 404 Error Page</vt:lpstr>
      <vt:lpstr>Filtering Paths</vt:lpstr>
      <vt:lpstr>Creating HTML Pages</vt:lpstr>
      <vt:lpstr>Serving the HTML Files</vt:lpstr>
      <vt:lpstr>Returning a 404 HTML Page</vt:lpstr>
      <vt:lpstr>Styling our page</vt:lpstr>
      <vt:lpstr>Serving files statically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Node.js Basics</dc:title>
  <dc:creator>Muhammad Faisal</dc:creator>
  <cp:lastModifiedBy>Muhammad Faisal</cp:lastModifiedBy>
  <cp:revision>35</cp:revision>
  <dcterms:created xsi:type="dcterms:W3CDTF">2022-07-05T20:11:16Z</dcterms:created>
  <dcterms:modified xsi:type="dcterms:W3CDTF">2022-07-17T19:53:31Z</dcterms:modified>
</cp:coreProperties>
</file>